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Noto Sans" panose="020B0502040504020204" pitchFamily="34" charset="0"/>
      <p:regular r:id="rId22"/>
      <p:bold r:id="rId23"/>
      <p:italic r:id="rId24"/>
      <p:boldItalic r:id="rId25"/>
    </p:embeddedFont>
    <p:embeddedFont>
      <p:font typeface="Noto Sans Medium" panose="020B060007020508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j5uKCpeeohRzvCmkUfPKindfa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タイトル スライド">
  <p:cSld name="2_タイトル スライド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/>
        </p:nvSpPr>
        <p:spPr>
          <a:xfrm>
            <a:off x="1" y="6535822"/>
            <a:ext cx="121920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0" i="0" u="none" strike="noStrike" cap="none">
                <a:solidFill>
                  <a:srgbClr val="1D1D1D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Copyright ©2024 steAm, Inc.</a:t>
            </a:r>
            <a:endParaRPr sz="105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17" name="Google Shape;17;p21"/>
          <p:cNvSpPr txBox="1"/>
          <p:nvPr/>
        </p:nvSpPr>
        <p:spPr>
          <a:xfrm>
            <a:off x="9237784" y="64802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18" name="Google Shape;1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4519" y="294333"/>
            <a:ext cx="1062588" cy="4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2" descr="背景パターン&#10;&#10;自動的に生成された説明"/>
          <p:cNvPicPr preferRelativeResize="0"/>
          <p:nvPr/>
        </p:nvPicPr>
        <p:blipFill rotWithShape="1">
          <a:blip r:embed="rId2">
            <a:alphaModFix/>
          </a:blip>
          <a:srcRect b="5679"/>
          <a:stretch/>
        </p:blipFill>
        <p:spPr>
          <a:xfrm>
            <a:off x="0" y="12657"/>
            <a:ext cx="12191999" cy="68453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6" name="Google Shape;26;p22"/>
          <p:cNvSpPr txBox="1"/>
          <p:nvPr/>
        </p:nvSpPr>
        <p:spPr>
          <a:xfrm>
            <a:off x="1" y="6535822"/>
            <a:ext cx="121920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0" i="0" u="none" strike="noStrike" cap="none">
                <a:solidFill>
                  <a:srgbClr val="1D1D1D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Copyright ©2024 steAm, Inc.</a:t>
            </a:r>
            <a:endParaRPr sz="105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27" name="Google Shape;27;p22"/>
          <p:cNvSpPr txBox="1"/>
          <p:nvPr/>
        </p:nvSpPr>
        <p:spPr>
          <a:xfrm>
            <a:off x="9237784" y="64802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28" name="Google Shape;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4519" y="294333"/>
            <a:ext cx="1062588" cy="4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 スライド">
  <p:cSld name="1_タイトル スライド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35" name="Google Shape;35;p23" descr="背景パターン&#10;&#10;中程度の精度で自動的に生成された説明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3" descr="テキスト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3"/>
          <p:cNvSpPr txBox="1"/>
          <p:nvPr/>
        </p:nvSpPr>
        <p:spPr>
          <a:xfrm>
            <a:off x="1" y="6535822"/>
            <a:ext cx="121920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0" i="0" u="none" strike="noStrike" cap="none">
                <a:solidFill>
                  <a:srgbClr val="1D1D1D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Copyright ©2024 steAm, Inc.</a:t>
            </a:r>
            <a:endParaRPr sz="105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38" name="Google Shape;38;p23"/>
          <p:cNvSpPr txBox="1"/>
          <p:nvPr/>
        </p:nvSpPr>
        <p:spPr>
          <a:xfrm>
            <a:off x="9237784" y="64802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39" name="Google Shape;3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79" y="541363"/>
            <a:ext cx="1062588" cy="4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タイトル スライド">
  <p:cSld name="3_タイトル スライド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46" name="Google Shape;46;p24" descr="背景パターン&#10;&#10;自動的に生成された説明"/>
          <p:cNvPicPr preferRelativeResize="0"/>
          <p:nvPr/>
        </p:nvPicPr>
        <p:blipFill rotWithShape="1">
          <a:blip r:embed="rId2">
            <a:alphaModFix/>
          </a:blip>
          <a:srcRect b="5463"/>
          <a:stretch/>
        </p:blipFill>
        <p:spPr>
          <a:xfrm>
            <a:off x="0" y="-3052"/>
            <a:ext cx="12192000" cy="68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4" descr="図形, 四角形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4"/>
          <p:cNvSpPr txBox="1"/>
          <p:nvPr/>
        </p:nvSpPr>
        <p:spPr>
          <a:xfrm>
            <a:off x="1" y="6535822"/>
            <a:ext cx="1219200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0" i="0" u="none" strike="noStrike" cap="none">
                <a:solidFill>
                  <a:srgbClr val="1D1D1D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Copyright ©2024 steAm, Inc.</a:t>
            </a:r>
            <a:endParaRPr sz="105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sp>
        <p:nvSpPr>
          <p:cNvPr id="49" name="Google Shape;49;p24"/>
          <p:cNvSpPr txBox="1"/>
          <p:nvPr/>
        </p:nvSpPr>
        <p:spPr>
          <a:xfrm>
            <a:off x="9237784" y="648021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Noto Sans Medium"/>
                <a:ea typeface="Noto Sans Medium"/>
                <a:cs typeface="Noto Sans Medium"/>
                <a:sym typeface="Noto Sans Medium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Noto Sans Medium"/>
              <a:ea typeface="Noto Sans Medium"/>
              <a:cs typeface="Noto Sans Medium"/>
              <a:sym typeface="Noto Sans Medium"/>
            </a:endParaRPr>
          </a:p>
        </p:txBody>
      </p:sp>
      <p:pic>
        <p:nvPicPr>
          <p:cNvPr id="50" name="Google Shape;5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79" y="541363"/>
            <a:ext cx="1062588" cy="4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9KlupgpTXQ?feature=oembed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045" y="881577"/>
            <a:ext cx="9057501" cy="5094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ctrTitle"/>
          </p:nvPr>
        </p:nvSpPr>
        <p:spPr>
          <a:xfrm>
            <a:off x="1160585" y="653774"/>
            <a:ext cx="1001150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latin typeface="Arial"/>
                <a:ea typeface="Arial"/>
                <a:cs typeface="Arial"/>
                <a:sym typeface="Arial"/>
              </a:rPr>
              <a:t>バーチャルクラゲ館でできること</a:t>
            </a:r>
            <a:endParaRPr/>
          </a:p>
        </p:txBody>
      </p:sp>
      <p:sp>
        <p:nvSpPr>
          <p:cNvPr id="113" name="Google Shape;113;p10"/>
          <p:cNvSpPr txBox="1"/>
          <p:nvPr/>
        </p:nvSpPr>
        <p:spPr>
          <a:xfrm>
            <a:off x="1160585" y="1732212"/>
            <a:ext cx="10140461" cy="93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バーチャル空間では現実ではできないことを超えて、さまざまなことが可能になります。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以下は一部なので、自由に新しい遊具のアイデアを考えてください。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0" descr="テレビの画面が表示されたゲーム画面&#10;&#10;中程度の精度で自動的に生成された説明"/>
          <p:cNvPicPr preferRelativeResize="0"/>
          <p:nvPr/>
        </p:nvPicPr>
        <p:blipFill rotWithShape="1">
          <a:blip r:embed="rId3">
            <a:alphaModFix/>
          </a:blip>
          <a:srcRect r="5462"/>
          <a:stretch/>
        </p:blipFill>
        <p:spPr>
          <a:xfrm>
            <a:off x="6408234" y="3041374"/>
            <a:ext cx="4869346" cy="28670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/>
          <p:nvPr/>
        </p:nvSpPr>
        <p:spPr>
          <a:xfrm>
            <a:off x="914421" y="3254325"/>
            <a:ext cx="5493812" cy="244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・自由な発想での遊具のかたちをつくれる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・遊具に動きや変化をつけることができる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・大きくジャンプできる、歩くスピードが速くなる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・重力を無視したり変えることができる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・マイクやチャットで人とコミュニケーション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8451" y="846438"/>
            <a:ext cx="3597183" cy="50904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" name="Google Shape;12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6979" y="852969"/>
            <a:ext cx="3654279" cy="51712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オンライン メディア 6" title="ワクワクから生まれる遊具アイデア大募集">
            <a:hlinkClick r:id="" action="ppaction://media"/>
            <a:extLst>
              <a:ext uri="{FF2B5EF4-FFF2-40B4-BE49-F238E27FC236}">
                <a16:creationId xmlns:a16="http://schemas.microsoft.com/office/drawing/2014/main" id="{7315729C-5C8A-E932-8651-FE832916DB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90" y="0"/>
            <a:ext cx="12138025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519535C-B07B-1F14-3AC3-E09CB3E2C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712" y="4960923"/>
            <a:ext cx="1765439" cy="171396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81CD42-9755-BE16-30EC-B19CB6C114A2}"/>
              </a:ext>
            </a:extLst>
          </p:cNvPr>
          <p:cNvSpPr txBox="1"/>
          <p:nvPr/>
        </p:nvSpPr>
        <p:spPr>
          <a:xfrm>
            <a:off x="9578715" y="4519124"/>
            <a:ext cx="2586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https://youtu.be/q9KlupgpTXQ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>
            <a:spLocks noGrp="1"/>
          </p:cNvSpPr>
          <p:nvPr>
            <p:ph type="ctrTitle"/>
          </p:nvPr>
        </p:nvSpPr>
        <p:spPr>
          <a:xfrm>
            <a:off x="1160585" y="1041400"/>
            <a:ext cx="10140461" cy="103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latin typeface="Arial"/>
                <a:ea typeface="Arial"/>
                <a:cs typeface="Arial"/>
                <a:sym typeface="Arial"/>
              </a:rPr>
              <a:t>注意すること</a:t>
            </a:r>
            <a:endParaRPr/>
          </a:p>
        </p:txBody>
      </p:sp>
      <p:sp>
        <p:nvSpPr>
          <p:cNvPr id="132" name="Google Shape;132;p13"/>
          <p:cNvSpPr txBox="1"/>
          <p:nvPr/>
        </p:nvSpPr>
        <p:spPr>
          <a:xfrm>
            <a:off x="1031631" y="3104271"/>
            <a:ext cx="10140461" cy="1381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特定の著名人、キャラクターや商標登録されたものが描かれている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アイデアや、第三者の著作権を侵害するアイデアは応募できません。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/>
        </p:nvSpPr>
        <p:spPr>
          <a:xfrm>
            <a:off x="914399" y="3710795"/>
            <a:ext cx="1044145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15min. 発想タイム   30min.  アイデア記入タイム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1735016" y="2400978"/>
            <a:ext cx="872196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アイデアをつくる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385" y="1029962"/>
            <a:ext cx="9825950" cy="532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216" y="623380"/>
            <a:ext cx="6638152" cy="5957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4100" y="1122362"/>
            <a:ext cx="3597183" cy="50904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/>
        </p:nvSpPr>
        <p:spPr>
          <a:xfrm>
            <a:off x="914399" y="3710795"/>
            <a:ext cx="10441459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プレゼンテーション</a:t>
            </a:r>
            <a:endParaRPr/>
          </a:p>
        </p:txBody>
      </p:sp>
      <p:sp>
        <p:nvSpPr>
          <p:cNvPr id="157" name="Google Shape;157;p17"/>
          <p:cNvSpPr txBox="1"/>
          <p:nvPr/>
        </p:nvSpPr>
        <p:spPr>
          <a:xfrm>
            <a:off x="1735016" y="2400978"/>
            <a:ext cx="872196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アイデアを発表する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/>
        </p:nvSpPr>
        <p:spPr>
          <a:xfrm>
            <a:off x="1524000" y="2187548"/>
            <a:ext cx="9343293" cy="307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800"/>
              <a:buFont typeface="Arial"/>
              <a:buNone/>
            </a:pPr>
            <a:r>
              <a:rPr lang="ja-JP" sz="2800" b="1" u="sng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(1) 自分がワクワクしたポイント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800"/>
              <a:buFont typeface="Arial"/>
              <a:buNone/>
            </a:pPr>
            <a:r>
              <a:rPr lang="ja-JP" sz="2800" b="1" u="sng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(2) 遊び時にどんなことが起こる？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800"/>
              <a:buFont typeface="Arial"/>
              <a:buNone/>
            </a:pPr>
            <a:r>
              <a:rPr lang="ja-JP" sz="2800" b="1" u="sng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(3) こだわったポイント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1160585" y="1041400"/>
            <a:ext cx="10140461" cy="103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発表のヒント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/>
        </p:nvSpPr>
        <p:spPr>
          <a:xfrm>
            <a:off x="914399" y="3587458"/>
            <a:ext cx="10441459" cy="1077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アイデアシートと、エントリーシートを</a:t>
            </a:r>
            <a:endParaRPr sz="3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渡してね！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1932725" y="2277641"/>
            <a:ext cx="872196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応募します！</a:t>
            </a:r>
            <a:endParaRPr sz="5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/>
        </p:nvSpPr>
        <p:spPr>
          <a:xfrm>
            <a:off x="1735016" y="3710795"/>
            <a:ext cx="872196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遊具アイデア大募集について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1735016" y="2400978"/>
            <a:ext cx="872196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今日の流れ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ja-JP" sz="4800" b="1">
                <a:latin typeface="Arial"/>
                <a:ea typeface="Arial"/>
                <a:cs typeface="Arial"/>
                <a:sym typeface="Arial"/>
              </a:rPr>
              <a:t>ファシリテーター紹介</a:t>
            </a:r>
            <a:endParaRPr/>
          </a:p>
        </p:txBody>
      </p:sp>
      <p:sp>
        <p:nvSpPr>
          <p:cNvPr id="67" name="Google Shape;67;p3"/>
          <p:cNvSpPr txBox="1"/>
          <p:nvPr/>
        </p:nvSpPr>
        <p:spPr>
          <a:xfrm>
            <a:off x="6248401" y="2239108"/>
            <a:ext cx="4689232" cy="380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ja-JP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海月 うた</a:t>
            </a:r>
            <a:endParaRPr/>
          </a:p>
        </p:txBody>
      </p:sp>
      <p:sp>
        <p:nvSpPr>
          <p:cNvPr id="68" name="Google Shape;68;p3"/>
          <p:cNvSpPr txBox="1"/>
          <p:nvPr/>
        </p:nvSpPr>
        <p:spPr>
          <a:xfrm>
            <a:off x="6096000" y="3305909"/>
            <a:ext cx="5087818" cy="214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STEAM教育家、数学者、ジャズピアニスト。1979年大阪府生まれ。東京大学理学部卒業。ニューヨーク大学芸術学部修士課程修了。</a:t>
            </a:r>
            <a:endParaRPr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182" y="2239108"/>
            <a:ext cx="4818186" cy="3212124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8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 sz="4800" b="1">
                <a:latin typeface="Arial"/>
                <a:ea typeface="Arial"/>
                <a:cs typeface="Arial"/>
                <a:sym typeface="Arial"/>
              </a:rPr>
              <a:t>本日のプログラム</a:t>
            </a:r>
            <a:endParaRPr/>
          </a:p>
        </p:txBody>
      </p:sp>
      <p:sp>
        <p:nvSpPr>
          <p:cNvPr id="75" name="Google Shape;75;p4"/>
          <p:cNvSpPr txBox="1"/>
          <p:nvPr/>
        </p:nvSpPr>
        <p:spPr>
          <a:xfrm>
            <a:off x="1524000" y="2187548"/>
            <a:ext cx="9343293" cy="453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ja-JP" sz="2400" b="1" i="0" u="sng" strike="noStrike" cap="none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(1) アイデア募集 オリエンテーション</a:t>
            </a:r>
            <a:endParaRPr sz="2400" b="1" i="0" u="sng" strike="noStrike" cap="none">
              <a:solidFill>
                <a:srgbClr val="FF93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募集概要・アクティビティシート・アイデアシートの説明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ja-JP" sz="2400" b="1" i="0" u="sng" strike="noStrike" cap="none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(2) アイデアをつくる</a:t>
            </a:r>
            <a:endParaRPr sz="2400" b="1" i="0" u="sng" strike="noStrike" cap="none">
              <a:solidFill>
                <a:srgbClr val="FF93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15min. 発想タイム   30min.  アイデア記入タイム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300"/>
              </a:buClr>
              <a:buSzPts val="2400"/>
              <a:buFont typeface="Arial"/>
              <a:buNone/>
            </a:pPr>
            <a:r>
              <a:rPr lang="ja-JP" sz="2400" b="1" i="0" u="sng" strike="noStrike" cap="none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(3) アイデアを発表する</a:t>
            </a:r>
            <a:endParaRPr sz="2400" b="1" i="0" u="sng" strike="noStrike" cap="none">
              <a:solidFill>
                <a:srgbClr val="FF93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プレゼンテーション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"/>
          <p:cNvSpPr txBox="1"/>
          <p:nvPr/>
        </p:nvSpPr>
        <p:spPr>
          <a:xfrm>
            <a:off x="1735016" y="3710795"/>
            <a:ext cx="8721968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遊具アイデア大募集について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5"/>
          <p:cNvSpPr txBox="1"/>
          <p:nvPr/>
        </p:nvSpPr>
        <p:spPr>
          <a:xfrm>
            <a:off x="1735016" y="2400978"/>
            <a:ext cx="8721968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オリエンテーション</a:t>
            </a: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ctrTitle"/>
          </p:nvPr>
        </p:nvSpPr>
        <p:spPr>
          <a:xfrm>
            <a:off x="1160585" y="1041400"/>
            <a:ext cx="1001150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latin typeface="Arial"/>
                <a:ea typeface="Arial"/>
                <a:cs typeface="Arial"/>
                <a:sym typeface="Arial"/>
              </a:rPr>
              <a:t>テーマ</a:t>
            </a:r>
            <a:br>
              <a:rPr lang="ja-JP" sz="4400" b="1">
                <a:latin typeface="Arial"/>
                <a:ea typeface="Arial"/>
                <a:cs typeface="Arial"/>
                <a:sym typeface="Arial"/>
              </a:rPr>
            </a:br>
            <a:r>
              <a:rPr lang="ja-JP" b="1">
                <a:latin typeface="Arial"/>
                <a:ea typeface="Arial"/>
                <a:cs typeface="Arial"/>
                <a:sym typeface="Arial"/>
              </a:rPr>
              <a:t>ワクワクから生まれる遊具</a:t>
            </a:r>
            <a:endParaRPr sz="4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6"/>
          <p:cNvSpPr txBox="1"/>
          <p:nvPr/>
        </p:nvSpPr>
        <p:spPr>
          <a:xfrm>
            <a:off x="1359876" y="4063853"/>
            <a:ext cx="9612923" cy="107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大阪・関西万博のバーチャル会場「いのちの遊び場 クラゲ館」の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ja-JP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遊具のアイデアを考えよう！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"/>
          <p:cNvSpPr txBox="1"/>
          <p:nvPr/>
        </p:nvSpPr>
        <p:spPr>
          <a:xfrm>
            <a:off x="8487508" y="5931877"/>
            <a:ext cx="17994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b="0" i="0" u="none" strike="noStrike" cap="none">
                <a:solidFill>
                  <a:srgbClr val="222426"/>
                </a:solidFill>
                <a:latin typeface="Noto Sans"/>
                <a:ea typeface="Noto Sans"/>
                <a:cs typeface="Noto Sans"/>
                <a:sym typeface="Noto Sans"/>
              </a:rPr>
              <a:t>© NTT CORPORATION</a:t>
            </a:r>
            <a:endParaRPr sz="1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3" name="Google Shape;93;p7" descr="プールサイドにいる人達&#10;&#10;自動的に生成された説明"/>
          <p:cNvPicPr preferRelativeResize="0"/>
          <p:nvPr/>
        </p:nvPicPr>
        <p:blipFill rotWithShape="1">
          <a:blip r:embed="rId3">
            <a:alphaModFix/>
          </a:blip>
          <a:srcRect l="-696" t="14348" r="801" b="9000"/>
          <a:stretch/>
        </p:blipFill>
        <p:spPr>
          <a:xfrm>
            <a:off x="816463" y="1989438"/>
            <a:ext cx="9969184" cy="4219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7"/>
          <p:cNvSpPr txBox="1">
            <a:spLocks noGrp="1"/>
          </p:cNvSpPr>
          <p:nvPr>
            <p:ph type="ctrTitle"/>
          </p:nvPr>
        </p:nvSpPr>
        <p:spPr>
          <a:xfrm>
            <a:off x="1160585" y="649124"/>
            <a:ext cx="10011507" cy="1197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latin typeface="Arial"/>
                <a:ea typeface="Arial"/>
                <a:cs typeface="Arial"/>
                <a:sym typeface="Arial"/>
              </a:rPr>
              <a:t>いのちの遊び場 クラゲ館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/>
          <p:nvPr/>
        </p:nvSpPr>
        <p:spPr>
          <a:xfrm>
            <a:off x="1019908" y="1915461"/>
            <a:ext cx="5448697" cy="380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年に開催される大阪・関西万博（テーマは「いのち輝く未来社会のデザイン」）のテーマ事業「いのちを高める」（プロデューサー：中島さち子、音楽家・数学者・STEAM教育者）のシグネチャーパビリオンです。「いのちが躍る、いのちが歌う、いのちがひらく〜 STEAM：ワクワク！を探す旅へ 〜」というコンセプトのもと、五感の遊びや共創・協奏を生み出していきます。詳しくは 「いのちの遊び場 クラゲ館」HP、あるいはクラゲ館プロモーション動画へ！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https://expo2025-kuragepj.com/concept/#concept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ja-JP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https://www.youtube.com/watch?v=h374xhHj2VM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1160585" y="653774"/>
            <a:ext cx="1001150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ja-JP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いのちの遊び場 クラゲ館</a:t>
            </a:r>
            <a:endParaRPr/>
          </a:p>
        </p:txBody>
      </p:sp>
      <p:pic>
        <p:nvPicPr>
          <p:cNvPr id="101" name="Google Shape;101;p8"/>
          <p:cNvPicPr preferRelativeResize="0"/>
          <p:nvPr/>
        </p:nvPicPr>
        <p:blipFill rotWithShape="1">
          <a:blip r:embed="rId3">
            <a:alphaModFix/>
          </a:blip>
          <a:srcRect l="5541" t="1" r="30297" b="-160"/>
          <a:stretch/>
        </p:blipFill>
        <p:spPr>
          <a:xfrm>
            <a:off x="6783860" y="2003010"/>
            <a:ext cx="4596714" cy="4027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9" descr="ブルー, 水, テーブル, 立つ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054" y="811837"/>
            <a:ext cx="8465133" cy="512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9"/>
          <p:cNvSpPr txBox="1"/>
          <p:nvPr/>
        </p:nvSpPr>
        <p:spPr>
          <a:xfrm>
            <a:off x="8487508" y="5931877"/>
            <a:ext cx="17994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rgbClr val="222426"/>
                </a:solidFill>
                <a:latin typeface="Noto Sans"/>
                <a:ea typeface="Noto Sans"/>
                <a:cs typeface="Noto Sans"/>
                <a:sym typeface="Noto Sans"/>
              </a:rPr>
              <a:t>© NTT CORPORATION</a:t>
            </a:r>
            <a:endParaRPr sz="12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436</Words>
  <Application>Microsoft Office PowerPoint</Application>
  <PresentationFormat>ワイド画面</PresentationFormat>
  <Paragraphs>53</Paragraphs>
  <Slides>19</Slides>
  <Notes>19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3" baseType="lpstr">
      <vt:lpstr>Noto Sans</vt:lpstr>
      <vt:lpstr>Arial</vt:lpstr>
      <vt:lpstr>Noto Sans Medium</vt:lpstr>
      <vt:lpstr>Office テーマ</vt:lpstr>
      <vt:lpstr>PowerPoint プレゼンテーション</vt:lpstr>
      <vt:lpstr>PowerPoint プレゼンテーション</vt:lpstr>
      <vt:lpstr>ファシリテーター紹介</vt:lpstr>
      <vt:lpstr>本日のプログラム</vt:lpstr>
      <vt:lpstr>PowerPoint プレゼンテーション</vt:lpstr>
      <vt:lpstr>テーマ ワクワクから生まれる遊具</vt:lpstr>
      <vt:lpstr>いのちの遊び場 クラゲ館</vt:lpstr>
      <vt:lpstr>PowerPoint プレゼンテーション</vt:lpstr>
      <vt:lpstr>PowerPoint プレゼンテーション</vt:lpstr>
      <vt:lpstr>バーチャルクラゲ館でできること</vt:lpstr>
      <vt:lpstr>PowerPoint プレゼンテーション</vt:lpstr>
      <vt:lpstr>PowerPoint プレゼンテーション</vt:lpstr>
      <vt:lpstr>注意すること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小松健太郎</dc:creator>
  <cp:lastModifiedBy>s t e A m Oosumi</cp:lastModifiedBy>
  <cp:revision>2</cp:revision>
  <dcterms:created xsi:type="dcterms:W3CDTF">2024-02-17T15:16:51Z</dcterms:created>
  <dcterms:modified xsi:type="dcterms:W3CDTF">2024-04-05T11:56:33Z</dcterms:modified>
</cp:coreProperties>
</file>